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44BA4F-FEC4-8A5B-8462-770EB2DE6524}" v="135" dt="2021-04-26T12:12:44.450"/>
    <p1510:client id="{4A00333C-64FA-6B42-CE01-513165A9E6BD}" v="58" dt="2021-04-26T12:38:25.456"/>
    <p1510:client id="{8DC689BA-5B74-ECB5-BACF-2C36EBC02504}" v="111" dt="2021-04-26T11:59:50.030"/>
    <p1510:client id="{DA64AF89-4A48-4F36-AC4D-5B18C688110D}" v="192" dt="2021-04-26T10:26:34.9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polline GY" userId="S::agy@s-fx.fr::87e70359-b181-47d6-b9b2-7c2009bd236e" providerId="AD" clId="Web-{2144BA4F-FEC4-8A5B-8462-770EB2DE6524}"/>
    <pc:docChg chg="addSld modSld">
      <pc:chgData name="Apolline GY" userId="S::agy@s-fx.fr::87e70359-b181-47d6-b9b2-7c2009bd236e" providerId="AD" clId="Web-{2144BA4F-FEC4-8A5B-8462-770EB2DE6524}" dt="2021-04-26T12:12:42.388" v="73" actId="20577"/>
      <pc:docMkLst>
        <pc:docMk/>
      </pc:docMkLst>
      <pc:sldChg chg="addSp delSp modSp add replId">
        <pc:chgData name="Apolline GY" userId="S::agy@s-fx.fr::87e70359-b181-47d6-b9b2-7c2009bd236e" providerId="AD" clId="Web-{2144BA4F-FEC4-8A5B-8462-770EB2DE6524}" dt="2021-04-26T12:12:42.388" v="73" actId="20577"/>
        <pc:sldMkLst>
          <pc:docMk/>
          <pc:sldMk cId="2275877930" sldId="261"/>
        </pc:sldMkLst>
        <pc:spChg chg="mod">
          <ac:chgData name="Apolline GY" userId="S::agy@s-fx.fr::87e70359-b181-47d6-b9b2-7c2009bd236e" providerId="AD" clId="Web-{2144BA4F-FEC4-8A5B-8462-770EB2DE6524}" dt="2021-04-26T12:08:31.866" v="42" actId="20577"/>
          <ac:spMkLst>
            <pc:docMk/>
            <pc:sldMk cId="2275877930" sldId="261"/>
            <ac:spMk id="2" creationId="{60C0D4D8-C1C4-40F7-9493-723350B46C04}"/>
          </ac:spMkLst>
        </pc:spChg>
        <pc:spChg chg="mod">
          <ac:chgData name="Apolline GY" userId="S::agy@s-fx.fr::87e70359-b181-47d6-b9b2-7c2009bd236e" providerId="AD" clId="Web-{2144BA4F-FEC4-8A5B-8462-770EB2DE6524}" dt="2021-04-26T12:12:42.388" v="73" actId="20577"/>
          <ac:spMkLst>
            <pc:docMk/>
            <pc:sldMk cId="2275877930" sldId="261"/>
            <ac:spMk id="9" creationId="{A85C8DE9-543E-480F-8D2F-5B700DECEE2C}"/>
          </ac:spMkLst>
        </pc:spChg>
        <pc:picChg chg="add mod">
          <ac:chgData name="Apolline GY" userId="S::agy@s-fx.fr::87e70359-b181-47d6-b9b2-7c2009bd236e" providerId="AD" clId="Web-{2144BA4F-FEC4-8A5B-8462-770EB2DE6524}" dt="2021-04-26T12:06:33.567" v="6" actId="1076"/>
          <ac:picMkLst>
            <pc:docMk/>
            <pc:sldMk cId="2275877930" sldId="261"/>
            <ac:picMk id="3" creationId="{8F4CE0E8-7A23-41AA-9BC8-11DDFDB7F7AD}"/>
          </ac:picMkLst>
        </pc:picChg>
        <pc:picChg chg="add del mod">
          <ac:chgData name="Apolline GY" userId="S::agy@s-fx.fr::87e70359-b181-47d6-b9b2-7c2009bd236e" providerId="AD" clId="Web-{2144BA4F-FEC4-8A5B-8462-770EB2DE6524}" dt="2021-04-26T12:12:09.153" v="64"/>
          <ac:picMkLst>
            <pc:docMk/>
            <pc:sldMk cId="2275877930" sldId="261"/>
            <ac:picMk id="4" creationId="{069C6867-1C9B-4143-8DC8-E50A67BB71AE}"/>
          </ac:picMkLst>
        </pc:picChg>
        <pc:picChg chg="add mod">
          <ac:chgData name="Apolline GY" userId="S::agy@s-fx.fr::87e70359-b181-47d6-b9b2-7c2009bd236e" providerId="AD" clId="Web-{2144BA4F-FEC4-8A5B-8462-770EB2DE6524}" dt="2021-04-26T12:12:26.762" v="69" actId="1076"/>
          <ac:picMkLst>
            <pc:docMk/>
            <pc:sldMk cId="2275877930" sldId="261"/>
            <ac:picMk id="5" creationId="{716123B3-5881-4554-B3CC-0C162C0E5D03}"/>
          </ac:picMkLst>
        </pc:picChg>
        <pc:picChg chg="del">
          <ac:chgData name="Apolline GY" userId="S::agy@s-fx.fr::87e70359-b181-47d6-b9b2-7c2009bd236e" providerId="AD" clId="Web-{2144BA4F-FEC4-8A5B-8462-770EB2DE6524}" dt="2021-04-26T12:06:24.098" v="2"/>
          <ac:picMkLst>
            <pc:docMk/>
            <pc:sldMk cId="2275877930" sldId="261"/>
            <ac:picMk id="6" creationId="{EF32E5DD-67A1-473D-ABF5-0C3035BC7B60}"/>
          </ac:picMkLst>
        </pc:picChg>
        <pc:picChg chg="del">
          <ac:chgData name="Apolline GY" userId="S::agy@s-fx.fr::87e70359-b181-47d6-b9b2-7c2009bd236e" providerId="AD" clId="Web-{2144BA4F-FEC4-8A5B-8462-770EB2DE6524}" dt="2021-04-26T12:06:41.520" v="7"/>
          <ac:picMkLst>
            <pc:docMk/>
            <pc:sldMk cId="2275877930" sldId="261"/>
            <ac:picMk id="7" creationId="{1465342C-2512-49E6-AAC2-0AF833B17C44}"/>
          </ac:picMkLst>
        </pc:picChg>
      </pc:sldChg>
    </pc:docChg>
  </pc:docChgLst>
  <pc:docChgLst>
    <pc:chgData name="Apolline GY" userId="S::agy@s-fx.fr::87e70359-b181-47d6-b9b2-7c2009bd236e" providerId="AD" clId="Web-{8DC689BA-5B74-ECB5-BACF-2C36EBC02504}"/>
    <pc:docChg chg="addSld delSld modSld">
      <pc:chgData name="Apolline GY" userId="S::agy@s-fx.fr::87e70359-b181-47d6-b9b2-7c2009bd236e" providerId="AD" clId="Web-{8DC689BA-5B74-ECB5-BACF-2C36EBC02504}" dt="2021-04-26T11:59:50.030" v="63" actId="14100"/>
      <pc:docMkLst>
        <pc:docMk/>
      </pc:docMkLst>
      <pc:sldChg chg="addSp delSp modSp new del">
        <pc:chgData name="Apolline GY" userId="S::agy@s-fx.fr::87e70359-b181-47d6-b9b2-7c2009bd236e" providerId="AD" clId="Web-{8DC689BA-5B74-ECB5-BACF-2C36EBC02504}" dt="2021-04-26T11:59:45.124" v="61"/>
        <pc:sldMkLst>
          <pc:docMk/>
          <pc:sldMk cId="1315773847" sldId="259"/>
        </pc:sldMkLst>
        <pc:spChg chg="mod">
          <ac:chgData name="Apolline GY" userId="S::agy@s-fx.fr::87e70359-b181-47d6-b9b2-7c2009bd236e" providerId="AD" clId="Web-{8DC689BA-5B74-ECB5-BACF-2C36EBC02504}" dt="2021-04-26T11:56:37.510" v="16" actId="20577"/>
          <ac:spMkLst>
            <pc:docMk/>
            <pc:sldMk cId="1315773847" sldId="259"/>
            <ac:spMk id="2" creationId="{2EC96306-9EA2-47DA-A871-612CC94583D9}"/>
          </ac:spMkLst>
        </pc:spChg>
        <pc:spChg chg="del">
          <ac:chgData name="Apolline GY" userId="S::agy@s-fx.fr::87e70359-b181-47d6-b9b2-7c2009bd236e" providerId="AD" clId="Web-{8DC689BA-5B74-ECB5-BACF-2C36EBC02504}" dt="2021-04-26T11:56:39.635" v="17"/>
          <ac:spMkLst>
            <pc:docMk/>
            <pc:sldMk cId="1315773847" sldId="259"/>
            <ac:spMk id="3" creationId="{509B65A9-AEEE-4E2F-8E21-ABE338D9F7F6}"/>
          </ac:spMkLst>
        </pc:spChg>
        <pc:picChg chg="add mod ord">
          <ac:chgData name="Apolline GY" userId="S::agy@s-fx.fr::87e70359-b181-47d6-b9b2-7c2009bd236e" providerId="AD" clId="Web-{8DC689BA-5B74-ECB5-BACF-2C36EBC02504}" dt="2021-04-26T11:57:34.417" v="22" actId="1076"/>
          <ac:picMkLst>
            <pc:docMk/>
            <pc:sldMk cId="1315773847" sldId="259"/>
            <ac:picMk id="4" creationId="{627D1C36-1618-4B87-86AE-210BA907B9DD}"/>
          </ac:picMkLst>
        </pc:picChg>
        <pc:picChg chg="add mod">
          <ac:chgData name="Apolline GY" userId="S::agy@s-fx.fr::87e70359-b181-47d6-b9b2-7c2009bd236e" providerId="AD" clId="Web-{8DC689BA-5B74-ECB5-BACF-2C36EBC02504}" dt="2021-04-26T11:56:58.995" v="20" actId="1076"/>
          <ac:picMkLst>
            <pc:docMk/>
            <pc:sldMk cId="1315773847" sldId="259"/>
            <ac:picMk id="5" creationId="{6ADB166B-BFC3-4A0A-ABC3-6B9770A98E94}"/>
          </ac:picMkLst>
        </pc:picChg>
      </pc:sldChg>
      <pc:sldChg chg="addSp delSp modSp add replId">
        <pc:chgData name="Apolline GY" userId="S::agy@s-fx.fr::87e70359-b181-47d6-b9b2-7c2009bd236e" providerId="AD" clId="Web-{8DC689BA-5B74-ECB5-BACF-2C36EBC02504}" dt="2021-04-26T11:59:50.030" v="63" actId="14100"/>
        <pc:sldMkLst>
          <pc:docMk/>
          <pc:sldMk cId="4115776938" sldId="260"/>
        </pc:sldMkLst>
        <pc:spChg chg="mod">
          <ac:chgData name="Apolline GY" userId="S::agy@s-fx.fr::87e70359-b181-47d6-b9b2-7c2009bd236e" providerId="AD" clId="Web-{8DC689BA-5B74-ECB5-BACF-2C36EBC02504}" dt="2021-04-26T11:59:06.623" v="45" actId="20577"/>
          <ac:spMkLst>
            <pc:docMk/>
            <pc:sldMk cId="4115776938" sldId="260"/>
            <ac:spMk id="2" creationId="{60C0D4D8-C1C4-40F7-9493-723350B46C04}"/>
          </ac:spMkLst>
        </pc:spChg>
        <pc:spChg chg="mod">
          <ac:chgData name="Apolline GY" userId="S::agy@s-fx.fr::87e70359-b181-47d6-b9b2-7c2009bd236e" providerId="AD" clId="Web-{8DC689BA-5B74-ECB5-BACF-2C36EBC02504}" dt="2021-04-26T11:59:41.686" v="60" actId="20577"/>
          <ac:spMkLst>
            <pc:docMk/>
            <pc:sldMk cId="4115776938" sldId="260"/>
            <ac:spMk id="9" creationId="{A85C8DE9-543E-480F-8D2F-5B700DECEE2C}"/>
          </ac:spMkLst>
        </pc:spChg>
        <pc:picChg chg="add del mod">
          <ac:chgData name="Apolline GY" userId="S::agy@s-fx.fr::87e70359-b181-47d6-b9b2-7c2009bd236e" providerId="AD" clId="Web-{8DC689BA-5B74-ECB5-BACF-2C36EBC02504}" dt="2021-04-26T11:58:26.731" v="27"/>
          <ac:picMkLst>
            <pc:docMk/>
            <pc:sldMk cId="4115776938" sldId="260"/>
            <ac:picMk id="3" creationId="{218F37F8-4FEE-4B69-9DA0-C03E09031C67}"/>
          </ac:picMkLst>
        </pc:picChg>
        <pc:picChg chg="del">
          <ac:chgData name="Apolline GY" userId="S::agy@s-fx.fr::87e70359-b181-47d6-b9b2-7c2009bd236e" providerId="AD" clId="Web-{8DC689BA-5B74-ECB5-BACF-2C36EBC02504}" dt="2021-04-26T11:58:08.449" v="24"/>
          <ac:picMkLst>
            <pc:docMk/>
            <pc:sldMk cId="4115776938" sldId="260"/>
            <ac:picMk id="4" creationId="{D4DF7059-E773-4861-9F52-80CBB984074C}"/>
          </ac:picMkLst>
        </pc:picChg>
        <pc:picChg chg="del">
          <ac:chgData name="Apolline GY" userId="S::agy@s-fx.fr::87e70359-b181-47d6-b9b2-7c2009bd236e" providerId="AD" clId="Web-{8DC689BA-5B74-ECB5-BACF-2C36EBC02504}" dt="2021-04-26T11:58:36.997" v="30"/>
          <ac:picMkLst>
            <pc:docMk/>
            <pc:sldMk cId="4115776938" sldId="260"/>
            <ac:picMk id="5" creationId="{E474C3B3-7E20-465D-92C8-295D4D5D34F0}"/>
          </ac:picMkLst>
        </pc:picChg>
        <pc:picChg chg="add mod">
          <ac:chgData name="Apolline GY" userId="S::agy@s-fx.fr::87e70359-b181-47d6-b9b2-7c2009bd236e" providerId="AD" clId="Web-{8DC689BA-5B74-ECB5-BACF-2C36EBC02504}" dt="2021-04-26T11:58:33.575" v="29" actId="14100"/>
          <ac:picMkLst>
            <pc:docMk/>
            <pc:sldMk cId="4115776938" sldId="260"/>
            <ac:picMk id="6" creationId="{EF32E5DD-67A1-473D-ABF5-0C3035BC7B60}"/>
          </ac:picMkLst>
        </pc:picChg>
        <pc:picChg chg="add mod">
          <ac:chgData name="Apolline GY" userId="S::agy@s-fx.fr::87e70359-b181-47d6-b9b2-7c2009bd236e" providerId="AD" clId="Web-{8DC689BA-5B74-ECB5-BACF-2C36EBC02504}" dt="2021-04-26T11:59:50.030" v="63" actId="14100"/>
          <ac:picMkLst>
            <pc:docMk/>
            <pc:sldMk cId="4115776938" sldId="260"/>
            <ac:picMk id="7" creationId="{1465342C-2512-49E6-AAC2-0AF833B17C44}"/>
          </ac:picMkLst>
        </pc:picChg>
      </pc:sldChg>
    </pc:docChg>
  </pc:docChgLst>
  <pc:docChgLst>
    <pc:chgData name="Apolline GY" userId="S::agy@s-fx.fr::87e70359-b181-47d6-b9b2-7c2009bd236e" providerId="AD" clId="Web-{DA64AF89-4A48-4F36-AC4D-5B18C688110D}"/>
    <pc:docChg chg="addSld modSld sldOrd">
      <pc:chgData name="Apolline GY" userId="S::agy@s-fx.fr::87e70359-b181-47d6-b9b2-7c2009bd236e" providerId="AD" clId="Web-{DA64AF89-4A48-4F36-AC4D-5B18C688110D}" dt="2021-04-26T10:26:31.534" v="111" actId="20577"/>
      <pc:docMkLst>
        <pc:docMk/>
      </pc:docMkLst>
      <pc:sldChg chg="addSp modSp mod ord setBg">
        <pc:chgData name="Apolline GY" userId="S::agy@s-fx.fr::87e70359-b181-47d6-b9b2-7c2009bd236e" providerId="AD" clId="Web-{DA64AF89-4A48-4F36-AC4D-5B18C688110D}" dt="2021-04-26T10:16:15.882" v="44"/>
        <pc:sldMkLst>
          <pc:docMk/>
          <pc:sldMk cId="3784089036" sldId="256"/>
        </pc:sldMkLst>
        <pc:spChg chg="mod">
          <ac:chgData name="Apolline GY" userId="S::agy@s-fx.fr::87e70359-b181-47d6-b9b2-7c2009bd236e" providerId="AD" clId="Web-{DA64AF89-4A48-4F36-AC4D-5B18C688110D}" dt="2021-04-26T10:15:20.819" v="23"/>
          <ac:spMkLst>
            <pc:docMk/>
            <pc:sldMk cId="3784089036" sldId="256"/>
            <ac:spMk id="2" creationId="{00000000-0000-0000-0000-000000000000}"/>
          </ac:spMkLst>
        </pc:spChg>
        <pc:spChg chg="mod">
          <ac:chgData name="Apolline GY" userId="S::agy@s-fx.fr::87e70359-b181-47d6-b9b2-7c2009bd236e" providerId="AD" clId="Web-{DA64AF89-4A48-4F36-AC4D-5B18C688110D}" dt="2021-04-26T10:15:57.929" v="42" actId="20577"/>
          <ac:spMkLst>
            <pc:docMk/>
            <pc:sldMk cId="3784089036" sldId="256"/>
            <ac:spMk id="3" creationId="{00000000-0000-0000-0000-000000000000}"/>
          </ac:spMkLst>
        </pc:spChg>
        <pc:spChg chg="add">
          <ac:chgData name="Apolline GY" userId="S::agy@s-fx.fr::87e70359-b181-47d6-b9b2-7c2009bd236e" providerId="AD" clId="Web-{DA64AF89-4A48-4F36-AC4D-5B18C688110D}" dt="2021-04-26T10:15:20.819" v="23"/>
          <ac:spMkLst>
            <pc:docMk/>
            <pc:sldMk cId="3784089036" sldId="256"/>
            <ac:spMk id="10" creationId="{FB5B0058-AF13-4859-B429-4EDDE2A26F7F}"/>
          </ac:spMkLst>
        </pc:spChg>
        <pc:spChg chg="add">
          <ac:chgData name="Apolline GY" userId="S::agy@s-fx.fr::87e70359-b181-47d6-b9b2-7c2009bd236e" providerId="AD" clId="Web-{DA64AF89-4A48-4F36-AC4D-5B18C688110D}" dt="2021-04-26T10:15:20.819" v="23"/>
          <ac:spMkLst>
            <pc:docMk/>
            <pc:sldMk cId="3784089036" sldId="256"/>
            <ac:spMk id="12" creationId="{0277405F-0B4F-4418-B773-1B38814125B6}"/>
          </ac:spMkLst>
        </pc:spChg>
        <pc:picChg chg="add mod">
          <ac:chgData name="Apolline GY" userId="S::agy@s-fx.fr::87e70359-b181-47d6-b9b2-7c2009bd236e" providerId="AD" clId="Web-{DA64AF89-4A48-4F36-AC4D-5B18C688110D}" dt="2021-04-26T10:15:20.819" v="23"/>
          <ac:picMkLst>
            <pc:docMk/>
            <pc:sldMk cId="3784089036" sldId="256"/>
            <ac:picMk id="4" creationId="{62942F79-1DA5-4886-B58D-C9BD16B99784}"/>
          </ac:picMkLst>
        </pc:picChg>
        <pc:picChg chg="add mod">
          <ac:chgData name="Apolline GY" userId="S::agy@s-fx.fr::87e70359-b181-47d6-b9b2-7c2009bd236e" providerId="AD" clId="Web-{DA64AF89-4A48-4F36-AC4D-5B18C688110D}" dt="2021-04-26T10:15:20.819" v="23"/>
          <ac:picMkLst>
            <pc:docMk/>
            <pc:sldMk cId="3784089036" sldId="256"/>
            <ac:picMk id="5" creationId="{897E89DC-D2E1-4F62-95C0-68773F352BE0}"/>
          </ac:picMkLst>
        </pc:picChg>
      </pc:sldChg>
      <pc:sldChg chg="addSp delSp modSp new mod setBg setClrOvrMap">
        <pc:chgData name="Apolline GY" userId="S::agy@s-fx.fr::87e70359-b181-47d6-b9b2-7c2009bd236e" providerId="AD" clId="Web-{DA64AF89-4A48-4F36-AC4D-5B18C688110D}" dt="2021-04-26T10:23:06.046" v="85" actId="20577"/>
        <pc:sldMkLst>
          <pc:docMk/>
          <pc:sldMk cId="2753479408" sldId="257"/>
        </pc:sldMkLst>
        <pc:spChg chg="add del mod ord">
          <ac:chgData name="Apolline GY" userId="S::agy@s-fx.fr::87e70359-b181-47d6-b9b2-7c2009bd236e" providerId="AD" clId="Web-{DA64AF89-4A48-4F36-AC4D-5B18C688110D}" dt="2021-04-26T10:22:05.513" v="63" actId="20577"/>
          <ac:spMkLst>
            <pc:docMk/>
            <pc:sldMk cId="2753479408" sldId="257"/>
            <ac:spMk id="2" creationId="{A0CBE412-416C-41CF-A66B-BA3B6D330257}"/>
          </ac:spMkLst>
        </pc:spChg>
        <pc:spChg chg="del">
          <ac:chgData name="Apolline GY" userId="S::agy@s-fx.fr::87e70359-b181-47d6-b9b2-7c2009bd236e" providerId="AD" clId="Web-{DA64AF89-4A48-4F36-AC4D-5B18C688110D}" dt="2021-04-26T10:16:43.976" v="45"/>
          <ac:spMkLst>
            <pc:docMk/>
            <pc:sldMk cId="2753479408" sldId="257"/>
            <ac:spMk id="3" creationId="{ED79F4C8-1E57-4688-9847-747C7D85E34F}"/>
          </ac:spMkLst>
        </pc:spChg>
        <pc:spChg chg="add">
          <ac:chgData name="Apolline GY" userId="S::agy@s-fx.fr::87e70359-b181-47d6-b9b2-7c2009bd236e" providerId="AD" clId="Web-{DA64AF89-4A48-4F36-AC4D-5B18C688110D}" dt="2021-04-26T10:21:41.825" v="58"/>
          <ac:spMkLst>
            <pc:docMk/>
            <pc:sldMk cId="2753479408" sldId="257"/>
            <ac:spMk id="6" creationId="{5E8D2E83-FB3A-40E7-A9E5-7AB389D612B4}"/>
          </ac:spMkLst>
        </pc:spChg>
        <pc:spChg chg="add mod">
          <ac:chgData name="Apolline GY" userId="S::agy@s-fx.fr::87e70359-b181-47d6-b9b2-7c2009bd236e" providerId="AD" clId="Web-{DA64AF89-4A48-4F36-AC4D-5B18C688110D}" dt="2021-04-26T10:23:06.046" v="85" actId="20577"/>
          <ac:spMkLst>
            <pc:docMk/>
            <pc:sldMk cId="2753479408" sldId="257"/>
            <ac:spMk id="7" creationId="{28F2939E-FC79-4E88-A9C3-03CF3D96C2A5}"/>
          </ac:spMkLst>
        </pc:spChg>
        <pc:spChg chg="add del">
          <ac:chgData name="Apolline GY" userId="S::agy@s-fx.fr::87e70359-b181-47d6-b9b2-7c2009bd236e" providerId="AD" clId="Web-{DA64AF89-4A48-4F36-AC4D-5B18C688110D}" dt="2021-04-26T10:21:41.810" v="57"/>
          <ac:spMkLst>
            <pc:docMk/>
            <pc:sldMk cId="2753479408" sldId="257"/>
            <ac:spMk id="8" creationId="{6D163E05-387C-460F-9A5C-141120B4C5F5}"/>
          </ac:spMkLst>
        </pc:spChg>
        <pc:spChg chg="add del">
          <ac:chgData name="Apolline GY" userId="S::agy@s-fx.fr::87e70359-b181-47d6-b9b2-7c2009bd236e" providerId="AD" clId="Web-{DA64AF89-4A48-4F36-AC4D-5B18C688110D}" dt="2021-04-26T10:21:33.278" v="55"/>
          <ac:spMkLst>
            <pc:docMk/>
            <pc:sldMk cId="2753479408" sldId="257"/>
            <ac:spMk id="9" creationId="{6EE0B6E2-7CE8-4D86-87FC-4B58A7D8E759}"/>
          </ac:spMkLst>
        </pc:spChg>
        <pc:spChg chg="add del">
          <ac:chgData name="Apolline GY" userId="S::agy@s-fx.fr::87e70359-b181-47d6-b9b2-7c2009bd236e" providerId="AD" clId="Web-{DA64AF89-4A48-4F36-AC4D-5B18C688110D}" dt="2021-04-26T10:21:41.810" v="57"/>
          <ac:spMkLst>
            <pc:docMk/>
            <pc:sldMk cId="2753479408" sldId="257"/>
            <ac:spMk id="11" creationId="{6B5E2835-4E47-45B3-9CFE-732FF7B05472}"/>
          </ac:spMkLst>
        </pc:spChg>
        <pc:spChg chg="add del">
          <ac:chgData name="Apolline GY" userId="S::agy@s-fx.fr::87e70359-b181-47d6-b9b2-7c2009bd236e" providerId="AD" clId="Web-{DA64AF89-4A48-4F36-AC4D-5B18C688110D}" dt="2021-04-26T10:21:41.810" v="57"/>
          <ac:spMkLst>
            <pc:docMk/>
            <pc:sldMk cId="2753479408" sldId="257"/>
            <ac:spMk id="13" creationId="{5B45AD5D-AA52-4F7B-9362-576A39AD9E09}"/>
          </ac:spMkLst>
        </pc:spChg>
        <pc:spChg chg="add del">
          <ac:chgData name="Apolline GY" userId="S::agy@s-fx.fr::87e70359-b181-47d6-b9b2-7c2009bd236e" providerId="AD" clId="Web-{DA64AF89-4A48-4F36-AC4D-5B18C688110D}" dt="2021-04-26T10:21:41.810" v="57"/>
          <ac:spMkLst>
            <pc:docMk/>
            <pc:sldMk cId="2753479408" sldId="257"/>
            <ac:spMk id="15" creationId="{AEDD7960-4866-4399-BEF6-DD1431AB4E34}"/>
          </ac:spMkLst>
        </pc:spChg>
        <pc:spChg chg="add del">
          <ac:chgData name="Apolline GY" userId="S::agy@s-fx.fr::87e70359-b181-47d6-b9b2-7c2009bd236e" providerId="AD" clId="Web-{DA64AF89-4A48-4F36-AC4D-5B18C688110D}" dt="2021-04-26T10:21:41.810" v="57"/>
          <ac:spMkLst>
            <pc:docMk/>
            <pc:sldMk cId="2753479408" sldId="257"/>
            <ac:spMk id="17" creationId="{55D4142C-5077-457F-A6AD-3FECFDB39685}"/>
          </ac:spMkLst>
        </pc:spChg>
        <pc:spChg chg="add del">
          <ac:chgData name="Apolline GY" userId="S::agy@s-fx.fr::87e70359-b181-47d6-b9b2-7c2009bd236e" providerId="AD" clId="Web-{DA64AF89-4A48-4F36-AC4D-5B18C688110D}" dt="2021-04-26T10:21:41.810" v="57"/>
          <ac:spMkLst>
            <pc:docMk/>
            <pc:sldMk cId="2753479408" sldId="257"/>
            <ac:spMk id="19" creationId="{7A5F0580-5EE9-419F-96EE-B6529EF6E7D0}"/>
          </ac:spMkLst>
        </pc:spChg>
        <pc:picChg chg="add mod ord">
          <ac:chgData name="Apolline GY" userId="S::agy@s-fx.fr::87e70359-b181-47d6-b9b2-7c2009bd236e" providerId="AD" clId="Web-{DA64AF89-4A48-4F36-AC4D-5B18C688110D}" dt="2021-04-26T10:22:31.467" v="67" actId="1076"/>
          <ac:picMkLst>
            <pc:docMk/>
            <pc:sldMk cId="2753479408" sldId="257"/>
            <ac:picMk id="4" creationId="{7F1ECC4E-7A13-489A-B81B-7D30EC9D71EC}"/>
          </ac:picMkLst>
        </pc:picChg>
      </pc:sldChg>
      <pc:sldChg chg="addSp delSp modSp new mod setBg setClrOvrMap">
        <pc:chgData name="Apolline GY" userId="S::agy@s-fx.fr::87e70359-b181-47d6-b9b2-7c2009bd236e" providerId="AD" clId="Web-{DA64AF89-4A48-4F36-AC4D-5B18C688110D}" dt="2021-04-26T10:26:31.534" v="111" actId="20577"/>
        <pc:sldMkLst>
          <pc:docMk/>
          <pc:sldMk cId="3133562299" sldId="258"/>
        </pc:sldMkLst>
        <pc:spChg chg="mod">
          <ac:chgData name="Apolline GY" userId="S::agy@s-fx.fr::87e70359-b181-47d6-b9b2-7c2009bd236e" providerId="AD" clId="Web-{DA64AF89-4A48-4F36-AC4D-5B18C688110D}" dt="2021-04-26T10:26:31.534" v="111" actId="20577"/>
          <ac:spMkLst>
            <pc:docMk/>
            <pc:sldMk cId="3133562299" sldId="258"/>
            <ac:spMk id="2" creationId="{60C0D4D8-C1C4-40F7-9493-723350B46C04}"/>
          </ac:spMkLst>
        </pc:spChg>
        <pc:spChg chg="del">
          <ac:chgData name="Apolline GY" userId="S::agy@s-fx.fr::87e70359-b181-47d6-b9b2-7c2009bd236e" providerId="AD" clId="Web-{DA64AF89-4A48-4F36-AC4D-5B18C688110D}" dt="2021-04-26T10:24:10.797" v="87"/>
          <ac:spMkLst>
            <pc:docMk/>
            <pc:sldMk cId="3133562299" sldId="258"/>
            <ac:spMk id="3" creationId="{5FBE6FC8-2EC0-4479-836B-D257F41EFF0A}"/>
          </ac:spMkLst>
        </pc:spChg>
        <pc:spChg chg="add mod">
          <ac:chgData name="Apolline GY" userId="S::agy@s-fx.fr::87e70359-b181-47d6-b9b2-7c2009bd236e" providerId="AD" clId="Web-{DA64AF89-4A48-4F36-AC4D-5B18C688110D}" dt="2021-04-26T10:26:23.799" v="110" actId="20577"/>
          <ac:spMkLst>
            <pc:docMk/>
            <pc:sldMk cId="3133562299" sldId="258"/>
            <ac:spMk id="9" creationId="{A85C8DE9-543E-480F-8D2F-5B700DECEE2C}"/>
          </ac:spMkLst>
        </pc:spChg>
        <pc:spChg chg="add">
          <ac:chgData name="Apolline GY" userId="S::agy@s-fx.fr::87e70359-b181-47d6-b9b2-7c2009bd236e" providerId="AD" clId="Web-{DA64AF89-4A48-4F36-AC4D-5B18C688110D}" dt="2021-04-26T10:25:07.813" v="90"/>
          <ac:spMkLst>
            <pc:docMk/>
            <pc:sldMk cId="3133562299" sldId="258"/>
            <ac:spMk id="12" creationId="{8ABFE404-8D65-4573-A3EF-6DF477936BA3}"/>
          </ac:spMkLst>
        </pc:spChg>
        <pc:picChg chg="add mod ord">
          <ac:chgData name="Apolline GY" userId="S::agy@s-fx.fr::87e70359-b181-47d6-b9b2-7c2009bd236e" providerId="AD" clId="Web-{DA64AF89-4A48-4F36-AC4D-5B18C688110D}" dt="2021-04-26T10:25:07.813" v="90"/>
          <ac:picMkLst>
            <pc:docMk/>
            <pc:sldMk cId="3133562299" sldId="258"/>
            <ac:picMk id="4" creationId="{D4DF7059-E773-4861-9F52-80CBB984074C}"/>
          </ac:picMkLst>
        </pc:picChg>
        <pc:picChg chg="add mod">
          <ac:chgData name="Apolline GY" userId="S::agy@s-fx.fr::87e70359-b181-47d6-b9b2-7c2009bd236e" providerId="AD" clId="Web-{DA64AF89-4A48-4F36-AC4D-5B18C688110D}" dt="2021-04-26T10:25:07.813" v="90"/>
          <ac:picMkLst>
            <pc:docMk/>
            <pc:sldMk cId="3133562299" sldId="258"/>
            <ac:picMk id="5" creationId="{E474C3B3-7E20-465D-92C8-295D4D5D34F0}"/>
          </ac:picMkLst>
        </pc:picChg>
        <pc:cxnChg chg="add">
          <ac:chgData name="Apolline GY" userId="S::agy@s-fx.fr::87e70359-b181-47d6-b9b2-7c2009bd236e" providerId="AD" clId="Web-{DA64AF89-4A48-4F36-AC4D-5B18C688110D}" dt="2021-04-26T10:25:07.813" v="90"/>
          <ac:cxnSpMkLst>
            <pc:docMk/>
            <pc:sldMk cId="3133562299" sldId="258"/>
            <ac:cxnSpMk id="14" creationId="{AF5191F1-A1C8-4AEE-8007-DF304E42B15E}"/>
          </ac:cxnSpMkLst>
        </pc:cxnChg>
      </pc:sldChg>
    </pc:docChg>
  </pc:docChgLst>
  <pc:docChgLst>
    <pc:chgData name="Emma LEGEARD" userId="S::elegeard@s-fx.fr::f26ed3a0-ee08-4ee0-93e8-b2316f0ff68a" providerId="AD" clId="Web-{4A00333C-64FA-6B42-CE01-513165A9E6BD}"/>
    <pc:docChg chg="modSld">
      <pc:chgData name="Emma LEGEARD" userId="S::elegeard@s-fx.fr::f26ed3a0-ee08-4ee0-93e8-b2316f0ff68a" providerId="AD" clId="Web-{4A00333C-64FA-6B42-CE01-513165A9E6BD}" dt="2021-04-26T12:20:48.883" v="27" actId="20577"/>
      <pc:docMkLst>
        <pc:docMk/>
      </pc:docMkLst>
      <pc:sldChg chg="modSp">
        <pc:chgData name="Emma LEGEARD" userId="S::elegeard@s-fx.fr::f26ed3a0-ee08-4ee0-93e8-b2316f0ff68a" providerId="AD" clId="Web-{4A00333C-64FA-6B42-CE01-513165A9E6BD}" dt="2021-04-26T10:36:20.378" v="4" actId="20577"/>
        <pc:sldMkLst>
          <pc:docMk/>
          <pc:sldMk cId="3784089036" sldId="256"/>
        </pc:sldMkLst>
        <pc:spChg chg="mod">
          <ac:chgData name="Emma LEGEARD" userId="S::elegeard@s-fx.fr::f26ed3a0-ee08-4ee0-93e8-b2316f0ff68a" providerId="AD" clId="Web-{4A00333C-64FA-6B42-CE01-513165A9E6BD}" dt="2021-04-26T10:36:06.081" v="2" actId="20577"/>
          <ac:spMkLst>
            <pc:docMk/>
            <pc:sldMk cId="3784089036" sldId="256"/>
            <ac:spMk id="2" creationId="{00000000-0000-0000-0000-000000000000}"/>
          </ac:spMkLst>
        </pc:spChg>
        <pc:spChg chg="mod">
          <ac:chgData name="Emma LEGEARD" userId="S::elegeard@s-fx.fr::f26ed3a0-ee08-4ee0-93e8-b2316f0ff68a" providerId="AD" clId="Web-{4A00333C-64FA-6B42-CE01-513165A9E6BD}" dt="2021-04-26T10:36:20.378" v="4" actId="20577"/>
          <ac:spMkLst>
            <pc:docMk/>
            <pc:sldMk cId="3784089036" sldId="256"/>
            <ac:spMk id="3" creationId="{00000000-0000-0000-0000-000000000000}"/>
          </ac:spMkLst>
        </pc:spChg>
      </pc:sldChg>
      <pc:sldChg chg="modSp">
        <pc:chgData name="Emma LEGEARD" userId="S::elegeard@s-fx.fr::f26ed3a0-ee08-4ee0-93e8-b2316f0ff68a" providerId="AD" clId="Web-{4A00333C-64FA-6B42-CE01-513165A9E6BD}" dt="2021-04-26T10:36:35.660" v="5" actId="14100"/>
        <pc:sldMkLst>
          <pc:docMk/>
          <pc:sldMk cId="2753479408" sldId="257"/>
        </pc:sldMkLst>
        <pc:spChg chg="mod">
          <ac:chgData name="Emma LEGEARD" userId="S::elegeard@s-fx.fr::f26ed3a0-ee08-4ee0-93e8-b2316f0ff68a" providerId="AD" clId="Web-{4A00333C-64FA-6B42-CE01-513165A9E6BD}" dt="2021-04-26T10:35:46.690" v="0" actId="20577"/>
          <ac:spMkLst>
            <pc:docMk/>
            <pc:sldMk cId="2753479408" sldId="257"/>
            <ac:spMk id="7" creationId="{28F2939E-FC79-4E88-A9C3-03CF3D96C2A5}"/>
          </ac:spMkLst>
        </pc:spChg>
        <pc:picChg chg="mod">
          <ac:chgData name="Emma LEGEARD" userId="S::elegeard@s-fx.fr::f26ed3a0-ee08-4ee0-93e8-b2316f0ff68a" providerId="AD" clId="Web-{4A00333C-64FA-6B42-CE01-513165A9E6BD}" dt="2021-04-26T10:36:35.660" v="5" actId="14100"/>
          <ac:picMkLst>
            <pc:docMk/>
            <pc:sldMk cId="2753479408" sldId="257"/>
            <ac:picMk id="4" creationId="{7F1ECC4E-7A13-489A-B81B-7D30EC9D71EC}"/>
          </ac:picMkLst>
        </pc:picChg>
      </pc:sldChg>
      <pc:sldChg chg="addSp delSp modSp">
        <pc:chgData name="Emma LEGEARD" userId="S::elegeard@s-fx.fr::f26ed3a0-ee08-4ee0-93e8-b2316f0ff68a" providerId="AD" clId="Web-{4A00333C-64FA-6B42-CE01-513165A9E6BD}" dt="2021-04-26T12:20:48.883" v="27" actId="20577"/>
        <pc:sldMkLst>
          <pc:docMk/>
          <pc:sldMk cId="2275877930" sldId="261"/>
        </pc:sldMkLst>
        <pc:spChg chg="mod">
          <ac:chgData name="Emma LEGEARD" userId="S::elegeard@s-fx.fr::f26ed3a0-ee08-4ee0-93e8-b2316f0ff68a" providerId="AD" clId="Web-{4A00333C-64FA-6B42-CE01-513165A9E6BD}" dt="2021-04-26T12:20:48.883" v="27" actId="20577"/>
          <ac:spMkLst>
            <pc:docMk/>
            <pc:sldMk cId="2275877930" sldId="261"/>
            <ac:spMk id="9" creationId="{A85C8DE9-543E-480F-8D2F-5B700DECEE2C}"/>
          </ac:spMkLst>
        </pc:spChg>
        <pc:picChg chg="del">
          <ac:chgData name="Emma LEGEARD" userId="S::elegeard@s-fx.fr::f26ed3a0-ee08-4ee0-93e8-b2316f0ff68a" providerId="AD" clId="Web-{4A00333C-64FA-6B42-CE01-513165A9E6BD}" dt="2021-04-26T12:20:15.023" v="8"/>
          <ac:picMkLst>
            <pc:docMk/>
            <pc:sldMk cId="2275877930" sldId="261"/>
            <ac:picMk id="3" creationId="{8F4CE0E8-7A23-41AA-9BC8-11DDFDB7F7AD}"/>
          </ac:picMkLst>
        </pc:picChg>
        <pc:picChg chg="add mod">
          <ac:chgData name="Emma LEGEARD" userId="S::elegeard@s-fx.fr::f26ed3a0-ee08-4ee0-93e8-b2316f0ff68a" providerId="AD" clId="Web-{4A00333C-64FA-6B42-CE01-513165A9E6BD}" dt="2021-04-26T12:20:25.273" v="11" actId="1076"/>
          <ac:picMkLst>
            <pc:docMk/>
            <pc:sldMk cId="2275877930" sldId="261"/>
            <ac:picMk id="6" creationId="{9A55DB20-49E5-4D68-B21F-4CC1025C31A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Une image contenant texte, livre, tissu&#10;&#10;Description générée automatiquement">
            <a:extLst>
              <a:ext uri="{FF2B5EF4-FFF2-40B4-BE49-F238E27FC236}">
                <a16:creationId xmlns:a16="http://schemas.microsoft.com/office/drawing/2014/main" id="{7F1ECC4E-7A13-489A-B81B-7D30EC9D7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00" r="-1" b="13391"/>
          <a:stretch/>
        </p:blipFill>
        <p:spPr>
          <a:xfrm>
            <a:off x="-50588" y="2502"/>
            <a:ext cx="12361460" cy="6915499"/>
          </a:xfrm>
          <a:prstGeom prst="rect">
            <a:avLst/>
          </a:prstGeom>
        </p:spPr>
      </p:pic>
      <p:sp>
        <p:nvSpPr>
          <p:cNvPr id="6" name="Freeform: Shape 10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0CBE412-416C-41CF-A66B-BA3B6D330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 fontScale="90000"/>
          </a:bodyPr>
          <a:lstStyle/>
          <a:p>
            <a:endParaRPr lang="fr-FR" sz="3600"/>
          </a:p>
          <a:p>
            <a:pPr algn="ctr"/>
            <a:br>
              <a:rPr lang="fr-FR">
                <a:cs typeface="Calibri Light"/>
              </a:rPr>
            </a:br>
            <a:endParaRPr lang="fr-FR">
              <a:cs typeface="Calibri Light"/>
            </a:endParaRP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28F2939E-FC79-4E88-A9C3-03CF3D96C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>
                <a:latin typeface="Calibri Light"/>
                <a:cs typeface="Calibri Light"/>
              </a:rPr>
              <a:t>Les cartes du monde de l'Antiquité au XVIII</a:t>
            </a:r>
            <a:endParaRPr lang="fr-FR">
              <a:ea typeface="+mn-lt"/>
              <a:cs typeface="+mn-lt"/>
            </a:endParaRPr>
          </a:p>
          <a:p>
            <a:pPr algn="ctr">
              <a:spcBef>
                <a:spcPct val="0"/>
              </a:spcBef>
            </a:pPr>
            <a:endParaRPr lang="fr-FR" sz="1200">
              <a:latin typeface="Calibri Light"/>
              <a:ea typeface="+mn-lt"/>
              <a:cs typeface="Calibri Light"/>
            </a:endParaRPr>
          </a:p>
          <a:p>
            <a:pPr algn="ctr">
              <a:spcBef>
                <a:spcPct val="0"/>
              </a:spcBef>
            </a:pPr>
            <a:endParaRPr lang="fr-FR" sz="1200">
              <a:latin typeface="Calibri Light"/>
              <a:ea typeface="+mn-lt"/>
              <a:cs typeface="Calibri Light"/>
            </a:endParaRPr>
          </a:p>
          <a:p>
            <a:pPr algn="ctr">
              <a:spcBef>
                <a:spcPct val="0"/>
              </a:spcBef>
            </a:pPr>
            <a:r>
              <a:rPr lang="fr-FR" sz="1200">
                <a:latin typeface="Calibri Light"/>
                <a:ea typeface="+mn-lt"/>
                <a:cs typeface="Calibri Light"/>
              </a:rPr>
              <a:t>Emma </a:t>
            </a:r>
            <a:r>
              <a:rPr lang="fr-FR" sz="1200" err="1">
                <a:latin typeface="Calibri Light"/>
                <a:ea typeface="+mn-lt"/>
                <a:cs typeface="Calibri Light"/>
              </a:rPr>
              <a:t>legeard</a:t>
            </a:r>
          </a:p>
          <a:p>
            <a:pPr algn="ctr">
              <a:spcBef>
                <a:spcPct val="0"/>
              </a:spcBef>
            </a:pPr>
            <a:r>
              <a:rPr lang="fr-FR" sz="1200">
                <a:latin typeface="Calibri Light"/>
                <a:ea typeface="+mn-lt"/>
                <a:cs typeface="Calibri Light"/>
              </a:rPr>
              <a:t>Apolline GY</a:t>
            </a:r>
          </a:p>
          <a:p>
            <a:pPr>
              <a:spcBef>
                <a:spcPct val="0"/>
              </a:spcBef>
            </a:pPr>
            <a:br>
              <a:rPr lang="fr-FR" sz="1800">
                <a:ea typeface="+mn-lt"/>
                <a:cs typeface="+mn-lt"/>
              </a:rPr>
            </a:br>
            <a:endParaRPr lang="fr-FR" sz="18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3479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8663" y="1422400"/>
            <a:ext cx="4505552" cy="2387600"/>
          </a:xfrm>
        </p:spPr>
        <p:txBody>
          <a:bodyPr>
            <a:normAutofit/>
          </a:bodyPr>
          <a:lstStyle/>
          <a:p>
            <a:pPr algn="l"/>
            <a:r>
              <a:rPr lang="de-DE" sz="5000">
                <a:solidFill>
                  <a:schemeClr val="bg1"/>
                </a:solidFill>
                <a:cs typeface="Calibri Light"/>
              </a:rPr>
              <a:t>Carte de </a:t>
            </a:r>
            <a:r>
              <a:rPr lang="fr-FR" sz="5000">
                <a:solidFill>
                  <a:schemeClr val="bg1"/>
                </a:solidFill>
                <a:cs typeface="Calibri Light"/>
              </a:rPr>
              <a:t>l'antiquité</a:t>
            </a:r>
            <a:r>
              <a:rPr lang="de-DE" sz="5000">
                <a:solidFill>
                  <a:schemeClr val="bg1"/>
                </a:solidFill>
                <a:cs typeface="Calibri Light"/>
              </a:rPr>
              <a:t> : </a:t>
            </a:r>
            <a:endParaRPr lang="de-DE" sz="500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28663" y="3902075"/>
            <a:ext cx="4505552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de-DE" sz="2000">
                <a:solidFill>
                  <a:schemeClr val="bg1"/>
                </a:solidFill>
                <a:cs typeface="Calibri"/>
              </a:rPr>
              <a:t>*carte </a:t>
            </a:r>
            <a:r>
              <a:rPr lang="de-DE" sz="2000" err="1">
                <a:solidFill>
                  <a:schemeClr val="bg1"/>
                </a:solidFill>
                <a:cs typeface="Calibri"/>
              </a:rPr>
              <a:t>d'Anximandre</a:t>
            </a:r>
            <a:endParaRPr lang="de-DE" sz="2000">
              <a:solidFill>
                <a:schemeClr val="bg1"/>
              </a:solidFill>
              <a:cs typeface="Calibri"/>
            </a:endParaRPr>
          </a:p>
          <a:p>
            <a:pPr algn="l"/>
            <a:r>
              <a:rPr lang="fr-FR" sz="2000">
                <a:solidFill>
                  <a:schemeClr val="bg1"/>
                </a:solidFill>
                <a:cs typeface="Calibri"/>
              </a:rPr>
              <a:t>*carte d'Eratosthène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 4" descr="Une image contenant texte, noir, tasse&#10;&#10;Description générée automatiquement">
            <a:extLst>
              <a:ext uri="{FF2B5EF4-FFF2-40B4-BE49-F238E27FC236}">
                <a16:creationId xmlns:a16="http://schemas.microsoft.com/office/drawing/2014/main" id="{62942F79-1DA5-4886-B58D-C9BD16B99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805" y="2789438"/>
            <a:ext cx="3408121" cy="3155667"/>
          </a:xfrm>
          <a:prstGeom prst="rect">
            <a:avLst/>
          </a:prstGeom>
        </p:spPr>
      </p:pic>
      <p:pic>
        <p:nvPicPr>
          <p:cNvPr id="5" name="Image 5" descr="Une image contenant carte&#10;&#10;Description générée automatiquement">
            <a:extLst>
              <a:ext uri="{FF2B5EF4-FFF2-40B4-BE49-F238E27FC236}">
                <a16:creationId xmlns:a16="http://schemas.microsoft.com/office/drawing/2014/main" id="{897E89DC-D2E1-4F62-95C0-68773F352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393" y="937366"/>
            <a:ext cx="3105975" cy="211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ABFE404-8D65-4573-A3EF-6DF477936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0C0D4D8-C1C4-40F7-9493-723350B46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49" y="4610244"/>
            <a:ext cx="3649703" cy="1714500"/>
          </a:xfrm>
        </p:spPr>
        <p:txBody>
          <a:bodyPr>
            <a:normAutofit/>
          </a:bodyPr>
          <a:lstStyle/>
          <a:p>
            <a:r>
              <a:rPr lang="fr-FR" sz="2800">
                <a:cs typeface="Calibri Light"/>
              </a:rPr>
              <a:t>Moyen- Age :</a:t>
            </a:r>
            <a:br>
              <a:rPr lang="fr-FR" sz="2800">
                <a:cs typeface="Calibri Light"/>
              </a:rPr>
            </a:br>
            <a:r>
              <a:rPr lang="fr-FR" sz="2800">
                <a:cs typeface="Calibri Light"/>
              </a:rPr>
              <a:t> Les cartes en T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D4DF7059-E773-4861-9F52-80CBB98407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6" r="5033" b="5"/>
          <a:stretch/>
        </p:blipFill>
        <p:spPr>
          <a:xfrm>
            <a:off x="673749" y="370320"/>
            <a:ext cx="3716238" cy="4051011"/>
          </a:xfrm>
          <a:prstGeom prst="rect">
            <a:avLst/>
          </a:prstGeom>
        </p:spPr>
      </p:pic>
      <p:pic>
        <p:nvPicPr>
          <p:cNvPr id="5" name="Image 5">
            <a:extLst>
              <a:ext uri="{FF2B5EF4-FFF2-40B4-BE49-F238E27FC236}">
                <a16:creationId xmlns:a16="http://schemas.microsoft.com/office/drawing/2014/main" id="{E474C3B3-7E20-465D-92C8-295D4D5D34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21" r="-2" b="1501"/>
          <a:stretch/>
        </p:blipFill>
        <p:spPr>
          <a:xfrm>
            <a:off x="4719344" y="370320"/>
            <a:ext cx="6798905" cy="405101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5191F1-A1C8-4AEE-8007-DF304E42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7363" y="4750763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5C8DE9-543E-480F-8D2F-5B700DECE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019" y="4610244"/>
            <a:ext cx="6725232" cy="1714500"/>
          </a:xfrm>
        </p:spPr>
        <p:txBody>
          <a:bodyPr anchor="ctr">
            <a:normAutofit/>
          </a:bodyPr>
          <a:lstStyle/>
          <a:p>
            <a:r>
              <a:rPr lang="en-US" sz="1700">
                <a:ea typeface="+mn-lt"/>
                <a:cs typeface="+mn-lt"/>
              </a:rPr>
              <a:t>Carte T-O des </a:t>
            </a:r>
            <a:r>
              <a:rPr lang="en-US" sz="1700" i="1" err="1">
                <a:ea typeface="+mn-lt"/>
                <a:cs typeface="+mn-lt"/>
              </a:rPr>
              <a:t>Étymologies</a:t>
            </a:r>
            <a:r>
              <a:rPr lang="en-US" sz="1700">
                <a:ea typeface="+mn-lt"/>
                <a:cs typeface="+mn-lt"/>
              </a:rPr>
              <a:t> </a:t>
            </a:r>
            <a:r>
              <a:rPr lang="en-US" sz="1700" err="1">
                <a:ea typeface="+mn-lt"/>
                <a:cs typeface="+mn-lt"/>
              </a:rPr>
              <a:t>d'Isidore</a:t>
            </a:r>
            <a:r>
              <a:rPr lang="en-US" sz="1700">
                <a:ea typeface="+mn-lt"/>
                <a:cs typeface="+mn-lt"/>
              </a:rPr>
              <a:t> de </a:t>
            </a:r>
            <a:r>
              <a:rPr lang="en-US" sz="1700" err="1">
                <a:ea typeface="+mn-lt"/>
                <a:cs typeface="+mn-lt"/>
              </a:rPr>
              <a:t>Séville</a:t>
            </a:r>
            <a:r>
              <a:rPr lang="en-US" sz="1700">
                <a:ea typeface="+mn-lt"/>
                <a:cs typeface="+mn-lt"/>
              </a:rPr>
              <a:t>.</a:t>
            </a:r>
          </a:p>
          <a:p>
            <a:r>
              <a:rPr lang="en-US" sz="1700">
                <a:ea typeface="+mn-lt"/>
                <a:cs typeface="+mn-lt"/>
              </a:rPr>
              <a:t>Carte Mundi de Beatus</a:t>
            </a:r>
          </a:p>
          <a:p>
            <a:endParaRPr lang="en-US" sz="17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3562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ABFE404-8D65-4573-A3EF-6DF477936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0C0D4D8-C1C4-40F7-9493-723350B46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49" y="4610244"/>
            <a:ext cx="3649703" cy="1714500"/>
          </a:xfrm>
        </p:spPr>
        <p:txBody>
          <a:bodyPr>
            <a:normAutofit/>
          </a:bodyPr>
          <a:lstStyle/>
          <a:p>
            <a:r>
              <a:rPr lang="fr-FR" sz="2800" err="1">
                <a:cs typeface="Calibri Light"/>
              </a:rPr>
              <a:t>Rennaissance</a:t>
            </a:r>
            <a:r>
              <a:rPr lang="fr-FR" sz="2800">
                <a:cs typeface="Calibri Light"/>
              </a:rPr>
              <a:t> : </a:t>
            </a:r>
            <a:endParaRPr lang="fr-FR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5191F1-A1C8-4AEE-8007-DF304E42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7363" y="4750763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5C8DE9-543E-480F-8D2F-5B700DECE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019" y="4610244"/>
            <a:ext cx="6725232" cy="1714500"/>
          </a:xfrm>
        </p:spPr>
        <p:txBody>
          <a:bodyPr anchor="ctr">
            <a:normAutofit/>
          </a:bodyPr>
          <a:lstStyle/>
          <a:p>
            <a:endParaRPr lang="en-US" sz="1700">
              <a:ea typeface="+mn-lt"/>
              <a:cs typeface="+mn-lt"/>
            </a:endParaRPr>
          </a:p>
          <a:p>
            <a:r>
              <a:rPr lang="en-US" sz="1700">
                <a:ea typeface="+mn-lt"/>
                <a:cs typeface="+mn-lt"/>
              </a:rPr>
              <a:t>Carte </a:t>
            </a:r>
            <a:r>
              <a:rPr lang="en-US" sz="1700" err="1">
                <a:ea typeface="+mn-lt"/>
                <a:cs typeface="+mn-lt"/>
              </a:rPr>
              <a:t>d'Urbano</a:t>
            </a:r>
            <a:r>
              <a:rPr lang="en-US" sz="1700">
                <a:ea typeface="+mn-lt"/>
                <a:cs typeface="+mn-lt"/>
              </a:rPr>
              <a:t> Monte</a:t>
            </a:r>
          </a:p>
          <a:p>
            <a:r>
              <a:rPr lang="en-US" sz="1700">
                <a:ea typeface="+mn-lt"/>
                <a:cs typeface="+mn-lt"/>
              </a:rPr>
              <a:t>Carte Martin </a:t>
            </a:r>
            <a:r>
              <a:rPr lang="en-US" sz="1700" err="1">
                <a:ea typeface="+mn-lt"/>
                <a:cs typeface="+mn-lt"/>
              </a:rPr>
              <a:t>Waldseemüller</a:t>
            </a:r>
            <a:r>
              <a:rPr lang="en-US" sz="1700">
                <a:ea typeface="+mn-lt"/>
                <a:cs typeface="+mn-lt"/>
              </a:rPr>
              <a:t> </a:t>
            </a:r>
            <a:endParaRPr lang="en-US">
              <a:cs typeface="Calibri"/>
            </a:endParaRPr>
          </a:p>
          <a:p>
            <a:endParaRPr lang="en-US" sz="1700">
              <a:cs typeface="Calibri"/>
            </a:endParaRPr>
          </a:p>
        </p:txBody>
      </p:sp>
      <p:pic>
        <p:nvPicPr>
          <p:cNvPr id="6" name="Image 5" descr="Une image contenant texte, draps et couvertures, tissu&#10;&#10;Description générée automatiquement">
            <a:extLst>
              <a:ext uri="{FF2B5EF4-FFF2-40B4-BE49-F238E27FC236}">
                <a16:creationId xmlns:a16="http://schemas.microsoft.com/office/drawing/2014/main" id="{EF32E5DD-67A1-473D-ABF5-0C3035BC7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" y="412289"/>
            <a:ext cx="4551680" cy="3767742"/>
          </a:xfrm>
          <a:prstGeom prst="rect">
            <a:avLst/>
          </a:prstGeom>
        </p:spPr>
      </p:pic>
      <p:pic>
        <p:nvPicPr>
          <p:cNvPr id="7" name="Image 4" descr="Une image contenant texte, casserole, produit céramique, porcelaine&#10;&#10;Description générée automatiquement">
            <a:extLst>
              <a:ext uri="{FF2B5EF4-FFF2-40B4-BE49-F238E27FC236}">
                <a16:creationId xmlns:a16="http://schemas.microsoft.com/office/drawing/2014/main" id="{1465342C-2512-49E6-AAC2-0AF833B17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365" y="80169"/>
            <a:ext cx="3851910" cy="390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76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ABFE404-8D65-4573-A3EF-6DF477936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0C0D4D8-C1C4-40F7-9493-723350B46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49" y="4610244"/>
            <a:ext cx="3649703" cy="1714500"/>
          </a:xfrm>
        </p:spPr>
        <p:txBody>
          <a:bodyPr>
            <a:normAutofit/>
          </a:bodyPr>
          <a:lstStyle/>
          <a:p>
            <a:r>
              <a:rPr lang="fr-FR" sz="2800">
                <a:cs typeface="Calibri Light"/>
              </a:rPr>
              <a:t>Époque moderne/</a:t>
            </a:r>
            <a:br>
              <a:rPr lang="fr-FR" sz="2800">
                <a:cs typeface="Calibri Light"/>
              </a:rPr>
            </a:br>
            <a:r>
              <a:rPr lang="fr-FR" sz="2800">
                <a:cs typeface="Calibri Light"/>
              </a:rPr>
              <a:t> contemporaine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5191F1-A1C8-4AEE-8007-DF304E42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7363" y="4750763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5C8DE9-543E-480F-8D2F-5B700DECE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019" y="4610244"/>
            <a:ext cx="6725232" cy="1714500"/>
          </a:xfrm>
        </p:spPr>
        <p:txBody>
          <a:bodyPr anchor="ctr">
            <a:normAutofit/>
          </a:bodyPr>
          <a:lstStyle/>
          <a:p>
            <a:r>
              <a:rPr lang="fr-FR" sz="1700">
                <a:ea typeface="+mn-lt"/>
                <a:cs typeface="+mn-lt"/>
              </a:rPr>
              <a:t>Carte de Frederik de Wit</a:t>
            </a:r>
          </a:p>
          <a:p>
            <a:r>
              <a:rPr lang="fr-FR" sz="1700">
                <a:ea typeface="+mn-lt"/>
                <a:cs typeface="+mn-lt"/>
              </a:rPr>
              <a:t>Carte de Messine</a:t>
            </a:r>
            <a:endParaRPr lang="en-US" sz="1700">
              <a:ea typeface="+mn-lt"/>
              <a:cs typeface="+mn-lt"/>
            </a:endParaRPr>
          </a:p>
          <a:p>
            <a:endParaRPr lang="en-US" sz="1700">
              <a:cs typeface="Calibri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716123B3-5881-4554-B3CC-0C162C0E5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469" y="635761"/>
            <a:ext cx="4433691" cy="2715929"/>
          </a:xfrm>
          <a:prstGeom prst="rect">
            <a:avLst/>
          </a:prstGeom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9A55DB20-49E5-4D68-B21F-4CC1025C3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160" y="804886"/>
            <a:ext cx="3835879" cy="326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77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Thème Office</vt:lpstr>
      <vt:lpstr>  </vt:lpstr>
      <vt:lpstr>Carte de l'antiquité : </vt:lpstr>
      <vt:lpstr>Moyen- Age :  Les cartes en T</vt:lpstr>
      <vt:lpstr>Rennaissance : </vt:lpstr>
      <vt:lpstr>Époque moderne/  contemporaine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revision>1</cp:revision>
  <dcterms:created xsi:type="dcterms:W3CDTF">2021-04-26T10:03:17Z</dcterms:created>
  <dcterms:modified xsi:type="dcterms:W3CDTF">2021-04-26T12:38:26Z</dcterms:modified>
</cp:coreProperties>
</file>